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17"/>
  </p:notesMasterIdLst>
  <p:sldIdLst>
    <p:sldId id="811" r:id="rId5"/>
    <p:sldId id="6011" r:id="rId6"/>
    <p:sldId id="5998" r:id="rId7"/>
    <p:sldId id="5979" r:id="rId8"/>
    <p:sldId id="6031" r:id="rId9"/>
    <p:sldId id="6020" r:id="rId10"/>
    <p:sldId id="6029" r:id="rId11"/>
    <p:sldId id="6032" r:id="rId12"/>
    <p:sldId id="6003" r:id="rId13"/>
    <p:sldId id="6033" r:id="rId14"/>
    <p:sldId id="6030" r:id="rId15"/>
    <p:sldId id="5978" r:id="rId16"/>
  </p:sldIdLst>
  <p:sldSz cx="12192000" cy="6858000"/>
  <p:notesSz cx="6888163" cy="10021888"/>
  <p:embeddedFontLst>
    <p:embeddedFont>
      <p:font typeface="Montserrat" panose="00000500000000000000" pitchFamily="2" charset="0"/>
      <p:regular r:id="rId18"/>
      <p:bold r:id="rId19"/>
      <p:italic r:id="rId20"/>
      <p:boldItalic r:id="rId21"/>
    </p:embeddedFont>
    <p:embeddedFont>
      <p:font typeface="Montserrat Light" panose="00000400000000000000" pitchFamily="2" charset="0"/>
      <p:regular r:id="rId22"/>
      <p:italic r:id="rId23"/>
    </p:embeddedFont>
    <p:embeddedFont>
      <p:font typeface="Montserrat SemiBold" panose="000007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15315A"/>
    <a:srgbClr val="FDD748"/>
    <a:srgbClr val="F7E8C9"/>
    <a:srgbClr val="F37A1F"/>
    <a:srgbClr val="FAD7CC"/>
    <a:srgbClr val="ED8017"/>
    <a:srgbClr val="F8B33D"/>
    <a:srgbClr val="0079C4"/>
    <a:srgbClr val="F27A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733277-D344-458C-A68A-E1A29D8E86FA}" v="4" dt="2026-04-27T08:03:57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9" autoAdjust="0"/>
    <p:restoredTop sz="94404" autoAdjust="0"/>
  </p:normalViewPr>
  <p:slideViewPr>
    <p:cSldViewPr snapToGrid="0">
      <p:cViewPr varScale="1">
        <p:scale>
          <a:sx n="70" d="100"/>
          <a:sy n="70" d="100"/>
        </p:scale>
        <p:origin x="45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rqan Aziz" userId="e9b15d16-c96b-4474-acb2-8700e5dab8b3" providerId="ADAL" clId="{BB20307B-4FB1-4298-B2DF-8643CED63755}"/>
    <pc:docChg chg="undo redo custSel addSld delSld modSld sldOrd">
      <pc:chgData name="Furqan Aziz" userId="e9b15d16-c96b-4474-acb2-8700e5dab8b3" providerId="ADAL" clId="{BB20307B-4FB1-4298-B2DF-8643CED63755}" dt="2026-04-27T08:04:30.150" v="2443" actId="1038"/>
      <pc:docMkLst>
        <pc:docMk/>
      </pc:docMkLst>
      <pc:sldChg chg="modSp mod">
        <pc:chgData name="Furqan Aziz" userId="e9b15d16-c96b-4474-acb2-8700e5dab8b3" providerId="ADAL" clId="{BB20307B-4FB1-4298-B2DF-8643CED63755}" dt="2026-04-23T07:30:55.108" v="64" actId="20577"/>
        <pc:sldMkLst>
          <pc:docMk/>
          <pc:sldMk cId="956617129" sldId="811"/>
        </pc:sldMkLst>
        <pc:spChg chg="mod">
          <ac:chgData name="Furqan Aziz" userId="e9b15d16-c96b-4474-acb2-8700e5dab8b3" providerId="ADAL" clId="{BB20307B-4FB1-4298-B2DF-8643CED63755}" dt="2026-04-23T07:30:55.108" v="64" actId="20577"/>
          <ac:spMkLst>
            <pc:docMk/>
            <pc:sldMk cId="956617129" sldId="811"/>
            <ac:spMk id="4" creationId="{714F1EEB-455A-B240-9488-6D23493ABE8B}"/>
          </ac:spMkLst>
        </pc:spChg>
      </pc:sldChg>
      <pc:sldChg chg="addSp delSp modSp mod ord">
        <pc:chgData name="Furqan Aziz" userId="e9b15d16-c96b-4474-acb2-8700e5dab8b3" providerId="ADAL" clId="{BB20307B-4FB1-4298-B2DF-8643CED63755}" dt="2026-04-27T08:04:30.150" v="2443" actId="1038"/>
        <pc:sldMkLst>
          <pc:docMk/>
          <pc:sldMk cId="1203263610" sldId="5978"/>
        </pc:sldMkLst>
        <pc:spChg chg="add mod">
          <ac:chgData name="Furqan Aziz" userId="e9b15d16-c96b-4474-acb2-8700e5dab8b3" providerId="ADAL" clId="{BB20307B-4FB1-4298-B2DF-8643CED63755}" dt="2026-04-23T07:50:14.778" v="836" actId="1076"/>
          <ac:spMkLst>
            <pc:docMk/>
            <pc:sldMk cId="1203263610" sldId="5978"/>
            <ac:spMk id="2" creationId="{C1147ACA-8A38-E495-8413-5B04F99EA095}"/>
          </ac:spMkLst>
        </pc:spChg>
        <pc:spChg chg="mod">
          <ac:chgData name="Furqan Aziz" userId="e9b15d16-c96b-4474-acb2-8700e5dab8b3" providerId="ADAL" clId="{BB20307B-4FB1-4298-B2DF-8643CED63755}" dt="2026-04-27T08:03:20.512" v="2371" actId="20577"/>
          <ac:spMkLst>
            <pc:docMk/>
            <pc:sldMk cId="1203263610" sldId="5978"/>
            <ac:spMk id="3" creationId="{AD4B41D6-9399-5907-6564-07F59A528EF7}"/>
          </ac:spMkLst>
        </pc:spChg>
        <pc:spChg chg="add mod">
          <ac:chgData name="Furqan Aziz" userId="e9b15d16-c96b-4474-acb2-8700e5dab8b3" providerId="ADAL" clId="{BB20307B-4FB1-4298-B2DF-8643CED63755}" dt="2026-04-23T07:51:30.884" v="857" actId="20577"/>
          <ac:spMkLst>
            <pc:docMk/>
            <pc:sldMk cId="1203263610" sldId="5978"/>
            <ac:spMk id="4" creationId="{3277D394-4373-DAEB-DCB0-030A6A8EA197}"/>
          </ac:spMkLst>
        </pc:spChg>
        <pc:spChg chg="add mod">
          <ac:chgData name="Furqan Aziz" userId="e9b15d16-c96b-4474-acb2-8700e5dab8b3" providerId="ADAL" clId="{BB20307B-4FB1-4298-B2DF-8643CED63755}" dt="2026-04-27T08:04:24.157" v="2434" actId="1038"/>
          <ac:spMkLst>
            <pc:docMk/>
            <pc:sldMk cId="1203263610" sldId="5978"/>
            <ac:spMk id="5" creationId="{171BA8FE-54E7-606F-85BC-A1371F1F302B}"/>
          </ac:spMkLst>
        </pc:spChg>
        <pc:spChg chg="del mod">
          <ac:chgData name="Furqan Aziz" userId="e9b15d16-c96b-4474-acb2-8700e5dab8b3" providerId="ADAL" clId="{BB20307B-4FB1-4298-B2DF-8643CED63755}" dt="2026-04-27T08:03:44.094" v="2390" actId="478"/>
          <ac:spMkLst>
            <pc:docMk/>
            <pc:sldMk cId="1203263610" sldId="5978"/>
            <ac:spMk id="15" creationId="{B6E88917-FA7E-B8DD-7B48-DA007C34F95A}"/>
          </ac:spMkLst>
        </pc:spChg>
        <pc:spChg chg="del mod">
          <ac:chgData name="Furqan Aziz" userId="e9b15d16-c96b-4474-acb2-8700e5dab8b3" providerId="ADAL" clId="{BB20307B-4FB1-4298-B2DF-8643CED63755}" dt="2026-04-27T08:03:42.281" v="2389" actId="478"/>
          <ac:spMkLst>
            <pc:docMk/>
            <pc:sldMk cId="1203263610" sldId="5978"/>
            <ac:spMk id="22" creationId="{7B64CCED-098C-01D9-A965-E651F947B9CE}"/>
          </ac:spMkLst>
        </pc:spChg>
        <pc:spChg chg="del mod">
          <ac:chgData name="Furqan Aziz" userId="e9b15d16-c96b-4474-acb2-8700e5dab8b3" providerId="ADAL" clId="{BB20307B-4FB1-4298-B2DF-8643CED63755}" dt="2026-04-27T08:03:46.338" v="2391" actId="478"/>
          <ac:spMkLst>
            <pc:docMk/>
            <pc:sldMk cId="1203263610" sldId="5978"/>
            <ac:spMk id="28" creationId="{95E81454-E461-DDA4-2860-D45E087F6492}"/>
          </ac:spMkLst>
        </pc:spChg>
        <pc:spChg chg="mod">
          <ac:chgData name="Furqan Aziz" userId="e9b15d16-c96b-4474-acb2-8700e5dab8b3" providerId="ADAL" clId="{BB20307B-4FB1-4298-B2DF-8643CED63755}" dt="2026-04-27T08:03:49.401" v="2392" actId="20577"/>
          <ac:spMkLst>
            <pc:docMk/>
            <pc:sldMk cId="1203263610" sldId="5978"/>
            <ac:spMk id="30" creationId="{A71C8164-BA43-7A5E-B040-2989BA7F1F5E}"/>
          </ac:spMkLst>
        </pc:spChg>
        <pc:spChg chg="mod">
          <ac:chgData name="Furqan Aziz" userId="e9b15d16-c96b-4474-acb2-8700e5dab8b3" providerId="ADAL" clId="{BB20307B-4FB1-4298-B2DF-8643CED63755}" dt="2026-04-27T08:04:30.150" v="2443" actId="1038"/>
          <ac:spMkLst>
            <pc:docMk/>
            <pc:sldMk cId="1203263610" sldId="5978"/>
            <ac:spMk id="35" creationId="{C837EB4F-A257-327A-B777-616B857183DC}"/>
          </ac:spMkLst>
        </pc:spChg>
        <pc:spChg chg="add mod">
          <ac:chgData name="Furqan Aziz" userId="e9b15d16-c96b-4474-acb2-8700e5dab8b3" providerId="ADAL" clId="{BB20307B-4FB1-4298-B2DF-8643CED63755}" dt="2026-04-23T07:40:42.520" v="676" actId="207"/>
          <ac:spMkLst>
            <pc:docMk/>
            <pc:sldMk cId="1203263610" sldId="5978"/>
            <ac:spMk id="61" creationId="{2B757E64-9FB7-C498-9C30-3A94C4EB4E90}"/>
          </ac:spMkLst>
        </pc:spChg>
        <pc:spChg chg="add mod">
          <ac:chgData name="Furqan Aziz" userId="e9b15d16-c96b-4474-acb2-8700e5dab8b3" providerId="ADAL" clId="{BB20307B-4FB1-4298-B2DF-8643CED63755}" dt="2026-04-23T07:50:31.853" v="844" actId="1076"/>
          <ac:spMkLst>
            <pc:docMk/>
            <pc:sldMk cId="1203263610" sldId="5978"/>
            <ac:spMk id="67" creationId="{FD1B7931-AABF-DD97-2E26-A1611E59651B}"/>
          </ac:spMkLst>
        </pc:spChg>
        <pc:spChg chg="add mod">
          <ac:chgData name="Furqan Aziz" userId="e9b15d16-c96b-4474-acb2-8700e5dab8b3" providerId="ADAL" clId="{BB20307B-4FB1-4298-B2DF-8643CED63755}" dt="2026-04-23T07:46:36.645" v="771" actId="1076"/>
          <ac:spMkLst>
            <pc:docMk/>
            <pc:sldMk cId="1203263610" sldId="5978"/>
            <ac:spMk id="68" creationId="{D0FA7A1D-3AD4-D30E-F270-E3DE3DED999E}"/>
          </ac:spMkLst>
        </pc:spChg>
        <pc:spChg chg="add mod">
          <ac:chgData name="Furqan Aziz" userId="e9b15d16-c96b-4474-acb2-8700e5dab8b3" providerId="ADAL" clId="{BB20307B-4FB1-4298-B2DF-8643CED63755}" dt="2026-04-23T07:52:10.416" v="869" actId="1076"/>
          <ac:spMkLst>
            <pc:docMk/>
            <pc:sldMk cId="1203263610" sldId="5978"/>
            <ac:spMk id="69" creationId="{8CD5362C-7B3A-0612-1D02-8EF38300FE56}"/>
          </ac:spMkLst>
        </pc:spChg>
        <pc:spChg chg="add mod">
          <ac:chgData name="Furqan Aziz" userId="e9b15d16-c96b-4474-acb2-8700e5dab8b3" providerId="ADAL" clId="{BB20307B-4FB1-4298-B2DF-8643CED63755}" dt="2026-04-23T07:49:29.863" v="831" actId="20577"/>
          <ac:spMkLst>
            <pc:docMk/>
            <pc:sldMk cId="1203263610" sldId="5978"/>
            <ac:spMk id="70" creationId="{8BAA7565-D569-58FA-D521-2B9363A11BF9}"/>
          </ac:spMkLst>
        </pc:spChg>
        <pc:grpChg chg="del">
          <ac:chgData name="Furqan Aziz" userId="e9b15d16-c96b-4474-acb2-8700e5dab8b3" providerId="ADAL" clId="{BB20307B-4FB1-4298-B2DF-8643CED63755}" dt="2026-04-27T08:03:44.094" v="2390" actId="478"/>
          <ac:grpSpMkLst>
            <pc:docMk/>
            <pc:sldMk cId="1203263610" sldId="5978"/>
            <ac:grpSpMk id="12" creationId="{35080AE6-7FFB-CC74-AC40-095B3B967428}"/>
          </ac:grpSpMkLst>
        </pc:grpChg>
        <pc:grpChg chg="del">
          <ac:chgData name="Furqan Aziz" userId="e9b15d16-c96b-4474-acb2-8700e5dab8b3" providerId="ADAL" clId="{BB20307B-4FB1-4298-B2DF-8643CED63755}" dt="2026-04-27T08:03:42.281" v="2389" actId="478"/>
          <ac:grpSpMkLst>
            <pc:docMk/>
            <pc:sldMk cId="1203263610" sldId="5978"/>
            <ac:grpSpMk id="20" creationId="{6CEB92A0-6F31-3407-49D3-361A25121003}"/>
          </ac:grpSpMkLst>
        </pc:grpChg>
        <pc:grpChg chg="del">
          <ac:chgData name="Furqan Aziz" userId="e9b15d16-c96b-4474-acb2-8700e5dab8b3" providerId="ADAL" clId="{BB20307B-4FB1-4298-B2DF-8643CED63755}" dt="2026-04-27T08:03:46.338" v="2391" actId="478"/>
          <ac:grpSpMkLst>
            <pc:docMk/>
            <pc:sldMk cId="1203263610" sldId="5978"/>
            <ac:grpSpMk id="25" creationId="{1C931F86-EC42-CA69-063E-B0DAD4E97A57}"/>
          </ac:grpSpMkLst>
        </pc:grpChg>
        <pc:grpChg chg="mod">
          <ac:chgData name="Furqan Aziz" userId="e9b15d16-c96b-4474-acb2-8700e5dab8b3" providerId="ADAL" clId="{BB20307B-4FB1-4298-B2DF-8643CED63755}" dt="2026-04-23T07:49:08.388" v="829" actId="1076"/>
          <ac:grpSpMkLst>
            <pc:docMk/>
            <pc:sldMk cId="1203263610" sldId="5978"/>
            <ac:grpSpMk id="47" creationId="{24CAEBAA-FB5A-F20D-32A7-4E10D3853216}"/>
          </ac:grpSpMkLst>
        </pc:grpChg>
        <pc:picChg chg="mod">
          <ac:chgData name="Furqan Aziz" userId="e9b15d16-c96b-4474-acb2-8700e5dab8b3" providerId="ADAL" clId="{BB20307B-4FB1-4298-B2DF-8643CED63755}" dt="2026-04-23T07:51:50.711" v="868" actId="1036"/>
          <ac:picMkLst>
            <pc:docMk/>
            <pc:sldMk cId="1203263610" sldId="5978"/>
            <ac:picMk id="43" creationId="{2EA82160-77CB-260E-050F-710D7521F6F4}"/>
          </ac:picMkLst>
        </pc:picChg>
      </pc:sldChg>
      <pc:sldChg chg="modSp add mod">
        <pc:chgData name="Furqan Aziz" userId="e9b15d16-c96b-4474-acb2-8700e5dab8b3" providerId="ADAL" clId="{BB20307B-4FB1-4298-B2DF-8643CED63755}" dt="2026-04-23T08:54:12.915" v="1879" actId="20577"/>
        <pc:sldMkLst>
          <pc:docMk/>
          <pc:sldMk cId="3181887506" sldId="5979"/>
        </pc:sldMkLst>
        <pc:spChg chg="mod">
          <ac:chgData name="Furqan Aziz" userId="e9b15d16-c96b-4474-acb2-8700e5dab8b3" providerId="ADAL" clId="{BB20307B-4FB1-4298-B2DF-8643CED63755}" dt="2026-04-23T08:54:12.915" v="1879" actId="20577"/>
          <ac:spMkLst>
            <pc:docMk/>
            <pc:sldMk cId="3181887506" sldId="5979"/>
            <ac:spMk id="2" creationId="{C5612BA2-35E3-E93B-E6C6-E771EAD33EBA}"/>
          </ac:spMkLst>
        </pc:spChg>
      </pc:sldChg>
      <pc:sldChg chg="modSp mod">
        <pc:chgData name="Furqan Aziz" userId="e9b15d16-c96b-4474-acb2-8700e5dab8b3" providerId="ADAL" clId="{BB20307B-4FB1-4298-B2DF-8643CED63755}" dt="2026-04-23T07:33:33.854" v="176" actId="20577"/>
        <pc:sldMkLst>
          <pc:docMk/>
          <pc:sldMk cId="2295654154" sldId="5998"/>
        </pc:sldMkLst>
        <pc:spChg chg="mod">
          <ac:chgData name="Furqan Aziz" userId="e9b15d16-c96b-4474-acb2-8700e5dab8b3" providerId="ADAL" clId="{BB20307B-4FB1-4298-B2DF-8643CED63755}" dt="2026-04-23T07:33:33.854" v="176" actId="20577"/>
          <ac:spMkLst>
            <pc:docMk/>
            <pc:sldMk cId="2295654154" sldId="5998"/>
            <ac:spMk id="3" creationId="{061D2B5E-202B-B7DD-0E12-63AEEE91C91D}"/>
          </ac:spMkLst>
        </pc:spChg>
      </pc:sldChg>
      <pc:sldChg chg="addSp delSp modSp mod">
        <pc:chgData name="Furqan Aziz" userId="e9b15d16-c96b-4474-acb2-8700e5dab8b3" providerId="ADAL" clId="{BB20307B-4FB1-4298-B2DF-8643CED63755}" dt="2026-04-27T07:35:34.919" v="1995" actId="20577"/>
        <pc:sldMkLst>
          <pc:docMk/>
          <pc:sldMk cId="2194418008" sldId="6003"/>
        </pc:sldMkLst>
        <pc:spChg chg="add mod">
          <ac:chgData name="Furqan Aziz" userId="e9b15d16-c96b-4474-acb2-8700e5dab8b3" providerId="ADAL" clId="{BB20307B-4FB1-4298-B2DF-8643CED63755}" dt="2026-04-27T07:35:34.919" v="1995" actId="20577"/>
          <ac:spMkLst>
            <pc:docMk/>
            <pc:sldMk cId="2194418008" sldId="6003"/>
            <ac:spMk id="2" creationId="{E9B6CD91-AA4D-543C-AC77-6289D209F9C0}"/>
          </ac:spMkLst>
        </pc:spChg>
        <pc:spChg chg="mod">
          <ac:chgData name="Furqan Aziz" userId="e9b15d16-c96b-4474-acb2-8700e5dab8b3" providerId="ADAL" clId="{BB20307B-4FB1-4298-B2DF-8643CED63755}" dt="2026-04-23T07:35:40.769" v="403" actId="20577"/>
          <ac:spMkLst>
            <pc:docMk/>
            <pc:sldMk cId="2194418008" sldId="6003"/>
            <ac:spMk id="3" creationId="{7E67E246-1629-300B-D583-FAFE463425BA}"/>
          </ac:spMkLst>
        </pc:spChg>
      </pc:sldChg>
      <pc:sldChg chg="modSp mod">
        <pc:chgData name="Furqan Aziz" userId="e9b15d16-c96b-4474-acb2-8700e5dab8b3" providerId="ADAL" clId="{BB20307B-4FB1-4298-B2DF-8643CED63755}" dt="2026-04-23T08:23:09.407" v="1574" actId="20577"/>
        <pc:sldMkLst>
          <pc:docMk/>
          <pc:sldMk cId="2856205447" sldId="6011"/>
        </pc:sldMkLst>
        <pc:spChg chg="mod">
          <ac:chgData name="Furqan Aziz" userId="e9b15d16-c96b-4474-acb2-8700e5dab8b3" providerId="ADAL" clId="{BB20307B-4FB1-4298-B2DF-8643CED63755}" dt="2026-04-23T08:23:09.407" v="1574" actId="20577"/>
          <ac:spMkLst>
            <pc:docMk/>
            <pc:sldMk cId="2856205447" sldId="6011"/>
            <ac:spMk id="2" creationId="{A4CD32B8-72FE-B685-5CC7-75D36E934B7B}"/>
          </ac:spMkLst>
        </pc:spChg>
      </pc:sldChg>
      <pc:sldChg chg="modSp mod">
        <pc:chgData name="Furqan Aziz" userId="e9b15d16-c96b-4474-acb2-8700e5dab8b3" providerId="ADAL" clId="{BB20307B-4FB1-4298-B2DF-8643CED63755}" dt="2026-04-27T07:34:40.103" v="1983" actId="20577"/>
        <pc:sldMkLst>
          <pc:docMk/>
          <pc:sldMk cId="3671779087" sldId="6020"/>
        </pc:sldMkLst>
        <pc:spChg chg="mod">
          <ac:chgData name="Furqan Aziz" userId="e9b15d16-c96b-4474-acb2-8700e5dab8b3" providerId="ADAL" clId="{BB20307B-4FB1-4298-B2DF-8643CED63755}" dt="2026-04-27T07:34:40.103" v="1983" actId="20577"/>
          <ac:spMkLst>
            <pc:docMk/>
            <pc:sldMk cId="3671779087" sldId="6020"/>
            <ac:spMk id="3" creationId="{9BC435AF-480B-1624-3466-DA06F9CAEECE}"/>
          </ac:spMkLst>
        </pc:spChg>
      </pc:sldChg>
      <pc:sldChg chg="addSp delSp modSp mod">
        <pc:chgData name="Furqan Aziz" userId="e9b15d16-c96b-4474-acb2-8700e5dab8b3" providerId="ADAL" clId="{BB20307B-4FB1-4298-B2DF-8643CED63755}" dt="2026-04-27T07:34:59.358" v="1989" actId="313"/>
        <pc:sldMkLst>
          <pc:docMk/>
          <pc:sldMk cId="2892128143" sldId="6029"/>
        </pc:sldMkLst>
        <pc:spChg chg="add mod">
          <ac:chgData name="Furqan Aziz" userId="e9b15d16-c96b-4474-acb2-8700e5dab8b3" providerId="ADAL" clId="{BB20307B-4FB1-4298-B2DF-8643CED63755}" dt="2026-04-27T07:34:59.358" v="1989" actId="313"/>
          <ac:spMkLst>
            <pc:docMk/>
            <pc:sldMk cId="2892128143" sldId="6029"/>
            <ac:spMk id="2" creationId="{CC1B0969-44EC-9670-C134-9B1F1B758AB9}"/>
          </ac:spMkLst>
        </pc:spChg>
        <pc:spChg chg="mod">
          <ac:chgData name="Furqan Aziz" userId="e9b15d16-c96b-4474-acb2-8700e5dab8b3" providerId="ADAL" clId="{BB20307B-4FB1-4298-B2DF-8643CED63755}" dt="2026-04-23T07:34:28.782" v="304" actId="20577"/>
          <ac:spMkLst>
            <pc:docMk/>
            <pc:sldMk cId="2892128143" sldId="6029"/>
            <ac:spMk id="3" creationId="{7E67E246-1629-300B-D583-FAFE463425BA}"/>
          </ac:spMkLst>
        </pc:spChg>
      </pc:sldChg>
      <pc:sldChg chg="addSp delSp modSp mod">
        <pc:chgData name="Furqan Aziz" userId="e9b15d16-c96b-4474-acb2-8700e5dab8b3" providerId="ADAL" clId="{BB20307B-4FB1-4298-B2DF-8643CED63755}" dt="2026-04-27T08:03:07.566" v="2364" actId="20577"/>
        <pc:sldMkLst>
          <pc:docMk/>
          <pc:sldMk cId="4120999278" sldId="6030"/>
        </pc:sldMkLst>
        <pc:spChg chg="mod">
          <ac:chgData name="Furqan Aziz" userId="e9b15d16-c96b-4474-acb2-8700e5dab8b3" providerId="ADAL" clId="{BB20307B-4FB1-4298-B2DF-8643CED63755}" dt="2026-04-23T07:35:55.748" v="417" actId="20577"/>
          <ac:spMkLst>
            <pc:docMk/>
            <pc:sldMk cId="4120999278" sldId="6030"/>
            <ac:spMk id="3" creationId="{8F1675BD-7984-FA52-6C7F-8EA7EE0447BA}"/>
          </ac:spMkLst>
        </pc:spChg>
        <pc:spChg chg="add mod">
          <ac:chgData name="Furqan Aziz" userId="e9b15d16-c96b-4474-acb2-8700e5dab8b3" providerId="ADAL" clId="{BB20307B-4FB1-4298-B2DF-8643CED63755}" dt="2026-04-27T08:03:07.566" v="2364" actId="20577"/>
          <ac:spMkLst>
            <pc:docMk/>
            <pc:sldMk cId="4120999278" sldId="6030"/>
            <ac:spMk id="5" creationId="{2F9D755F-D704-D925-6A59-3321BDF4667C}"/>
          </ac:spMkLst>
        </pc:spChg>
      </pc:sldChg>
      <pc:sldChg chg="modSp add mod">
        <pc:chgData name="Furqan Aziz" userId="e9b15d16-c96b-4474-acb2-8700e5dab8b3" providerId="ADAL" clId="{BB20307B-4FB1-4298-B2DF-8643CED63755}" dt="2026-04-27T07:33:08.654" v="1946" actId="20577"/>
        <pc:sldMkLst>
          <pc:docMk/>
          <pc:sldMk cId="845578303" sldId="6031"/>
        </pc:sldMkLst>
        <pc:spChg chg="mod">
          <ac:chgData name="Furqan Aziz" userId="e9b15d16-c96b-4474-acb2-8700e5dab8b3" providerId="ADAL" clId="{BB20307B-4FB1-4298-B2DF-8643CED63755}" dt="2026-04-27T07:32:29.963" v="1899" actId="20577"/>
          <ac:spMkLst>
            <pc:docMk/>
            <pc:sldMk cId="845578303" sldId="6031"/>
            <ac:spMk id="3" creationId="{AF9F11F1-8CDB-7B9C-4447-2F51E9675164}"/>
          </ac:spMkLst>
        </pc:spChg>
        <pc:graphicFrameChg chg="modGraphic">
          <ac:chgData name="Furqan Aziz" userId="e9b15d16-c96b-4474-acb2-8700e5dab8b3" providerId="ADAL" clId="{BB20307B-4FB1-4298-B2DF-8643CED63755}" dt="2026-04-27T07:33:08.654" v="1946" actId="20577"/>
          <ac:graphicFrameMkLst>
            <pc:docMk/>
            <pc:sldMk cId="845578303" sldId="6031"/>
            <ac:graphicFrameMk id="2" creationId="{42370BB7-01C3-65E9-AB4C-87B4CC380923}"/>
          </ac:graphicFrameMkLst>
        </pc:graphicFrameChg>
      </pc:sldChg>
      <pc:sldChg chg="modSp add mod">
        <pc:chgData name="Furqan Aziz" userId="e9b15d16-c96b-4474-acb2-8700e5dab8b3" providerId="ADAL" clId="{BB20307B-4FB1-4298-B2DF-8643CED63755}" dt="2026-04-27T07:34:45.913" v="1988" actId="20577"/>
        <pc:sldMkLst>
          <pc:docMk/>
          <pc:sldMk cId="1417503639" sldId="6032"/>
        </pc:sldMkLst>
        <pc:spChg chg="mod">
          <ac:chgData name="Furqan Aziz" userId="e9b15d16-c96b-4474-acb2-8700e5dab8b3" providerId="ADAL" clId="{BB20307B-4FB1-4298-B2DF-8643CED63755}" dt="2026-04-27T07:34:45.913" v="1988" actId="20577"/>
          <ac:spMkLst>
            <pc:docMk/>
            <pc:sldMk cId="1417503639" sldId="6032"/>
            <ac:spMk id="3" creationId="{547E20F4-BB88-CFBD-8CBD-CC099C987483}"/>
          </ac:spMkLst>
        </pc:spChg>
      </pc:sldChg>
      <pc:sldChg chg="addSp delSp modSp add mod">
        <pc:chgData name="Furqan Aziz" userId="e9b15d16-c96b-4474-acb2-8700e5dab8b3" providerId="ADAL" clId="{BB20307B-4FB1-4298-B2DF-8643CED63755}" dt="2026-04-27T07:50:15.116" v="2078" actId="313"/>
        <pc:sldMkLst>
          <pc:docMk/>
          <pc:sldMk cId="19486183" sldId="6033"/>
        </pc:sldMkLst>
        <pc:spChg chg="del">
          <ac:chgData name="Furqan Aziz" userId="e9b15d16-c96b-4474-acb2-8700e5dab8b3" providerId="ADAL" clId="{BB20307B-4FB1-4298-B2DF-8643CED63755}" dt="2026-04-27T07:43:49.987" v="1997" actId="478"/>
          <ac:spMkLst>
            <pc:docMk/>
            <pc:sldMk cId="19486183" sldId="6033"/>
            <ac:spMk id="2" creationId="{5EF84F58-951C-B19B-5922-F5DBF7FFCAA1}"/>
          </ac:spMkLst>
        </pc:spChg>
        <pc:spChg chg="del">
          <ac:chgData name="Furqan Aziz" userId="e9b15d16-c96b-4474-acb2-8700e5dab8b3" providerId="ADAL" clId="{BB20307B-4FB1-4298-B2DF-8643CED63755}" dt="2026-04-27T07:43:49.987" v="1997" actId="478"/>
          <ac:spMkLst>
            <pc:docMk/>
            <pc:sldMk cId="19486183" sldId="6033"/>
            <ac:spMk id="3" creationId="{61B1BB95-7FE1-0F9D-276A-649B4609AF4D}"/>
          </ac:spMkLst>
        </pc:spChg>
        <pc:spChg chg="add del mod">
          <ac:chgData name="Furqan Aziz" userId="e9b15d16-c96b-4474-acb2-8700e5dab8b3" providerId="ADAL" clId="{BB20307B-4FB1-4298-B2DF-8643CED63755}" dt="2026-04-27T07:43:52.899" v="1998" actId="478"/>
          <ac:spMkLst>
            <pc:docMk/>
            <pc:sldMk cId="19486183" sldId="6033"/>
            <ac:spMk id="5" creationId="{5AEE80C2-E2FA-AC35-B46B-7E6AB599171F}"/>
          </ac:spMkLst>
        </pc:spChg>
        <pc:spChg chg="add mod">
          <ac:chgData name="Furqan Aziz" userId="e9b15d16-c96b-4474-acb2-8700e5dab8b3" providerId="ADAL" clId="{BB20307B-4FB1-4298-B2DF-8643CED63755}" dt="2026-04-27T07:50:15.116" v="2078" actId="313"/>
          <ac:spMkLst>
            <pc:docMk/>
            <pc:sldMk cId="19486183" sldId="6033"/>
            <ac:spMk id="8" creationId="{144913B9-15D2-9CB0-EFF3-72B0ACCD63E4}"/>
          </ac:spMkLst>
        </pc:spChg>
        <pc:picChg chg="add del mod modCrop">
          <ac:chgData name="Furqan Aziz" userId="e9b15d16-c96b-4474-acb2-8700e5dab8b3" providerId="ADAL" clId="{BB20307B-4FB1-4298-B2DF-8643CED63755}" dt="2026-04-27T07:47:51.433" v="2051" actId="478"/>
          <ac:picMkLst>
            <pc:docMk/>
            <pc:sldMk cId="19486183" sldId="6033"/>
            <ac:picMk id="7" creationId="{4CFDCF01-7946-864E-BFC7-B20E11144721}"/>
          </ac:picMkLst>
        </pc:picChg>
        <pc:picChg chg="add mod modCrop">
          <ac:chgData name="Furqan Aziz" userId="e9b15d16-c96b-4474-acb2-8700e5dab8b3" providerId="ADAL" clId="{BB20307B-4FB1-4298-B2DF-8643CED63755}" dt="2026-04-27T07:48:35.404" v="2065" actId="732"/>
          <ac:picMkLst>
            <pc:docMk/>
            <pc:sldMk cId="19486183" sldId="6033"/>
            <ac:picMk id="9" creationId="{2B132647-B32E-2C22-5F9E-FC9F2D2F700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27/04/2026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 sz="2800" dirty="0"/>
              <a:t>DDDG Technical Subgroup - Centralised Tariff Dashboard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415532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6 – User Stories &amp; Acceptance Criteria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9BA33-75F8-93CF-45B5-25C689B7A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144913B9-15D2-9CB0-EFF3-72B0ACCD6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350" y="312268"/>
            <a:ext cx="8278276" cy="439749"/>
          </a:xfrm>
        </p:spPr>
        <p:txBody>
          <a:bodyPr/>
          <a:lstStyle/>
          <a:p>
            <a:r>
              <a:rPr lang="en-GB" dirty="0"/>
              <a:t>WHY THEY’RE SO IMPORTANT</a:t>
            </a:r>
          </a:p>
        </p:txBody>
      </p:sp>
      <p:pic>
        <p:nvPicPr>
          <p:cNvPr id="9" name="Picture 8" descr="a_clean_infographic_diagram_on_a_white_background.png">
            <a:extLst>
              <a:ext uri="{FF2B5EF4-FFF2-40B4-BE49-F238E27FC236}">
                <a16:creationId xmlns:a16="http://schemas.microsoft.com/office/drawing/2014/main" id="{2B132647-B32E-2C22-5F9E-FC9F2D2F70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820" b="20109"/>
          <a:stretch>
            <a:fillRect/>
          </a:stretch>
        </p:blipFill>
        <p:spPr>
          <a:xfrm>
            <a:off x="668788" y="1756188"/>
            <a:ext cx="10547852" cy="392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743D4-0D19-514B-EE06-27BA96506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1675BD-7984-FA52-6C7F-8EA7EE044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OUR GOAL TODAY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D755F-D704-D925-6A59-3321BDF4667C}"/>
              </a:ext>
            </a:extLst>
          </p:cNvPr>
          <p:cNvSpPr txBox="1"/>
          <p:nvPr/>
        </p:nvSpPr>
        <p:spPr>
          <a:xfrm>
            <a:off x="907767" y="1590035"/>
            <a:ext cx="1024617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Walk-through user stories and ACs together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Ensure the team has a clear understanding of what’s being delivered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Edit existing or add new stories if there are gaps.  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Leave comments to provide more clarity. </a:t>
            </a:r>
          </a:p>
        </p:txBody>
      </p:sp>
    </p:spTree>
    <p:extLst>
      <p:ext uri="{BB962C8B-B14F-4D97-AF65-F5344CB8AC3E}">
        <p14:creationId xmlns:p14="http://schemas.microsoft.com/office/powerpoint/2010/main" val="4120999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89EF3-7F9C-6190-9629-F9B04A55C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4B41D6-9399-5907-6564-07F59A528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164" y="301190"/>
            <a:ext cx="8278276" cy="439749"/>
          </a:xfrm>
        </p:spPr>
        <p:txBody>
          <a:bodyPr/>
          <a:lstStyle/>
          <a:p>
            <a:r>
              <a:rPr lang="en-GB" dirty="0"/>
              <a:t>TICKET REFERENCE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4CAEBAA-FB5A-F20D-32A7-4E10D3853216}"/>
              </a:ext>
            </a:extLst>
          </p:cNvPr>
          <p:cNvGrpSpPr/>
          <p:nvPr/>
        </p:nvGrpSpPr>
        <p:grpSpPr>
          <a:xfrm>
            <a:off x="284667" y="1067786"/>
            <a:ext cx="11339449" cy="1214593"/>
            <a:chOff x="1588700" y="1447346"/>
            <a:chExt cx="8875368" cy="1214593"/>
          </a:xfrm>
          <a:solidFill>
            <a:schemeClr val="accent6"/>
          </a:solidFill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07E4236-F4AC-2507-DAB1-C0F17F6C5F60}"/>
                </a:ext>
              </a:extLst>
            </p:cNvPr>
            <p:cNvSpPr/>
            <p:nvPr/>
          </p:nvSpPr>
          <p:spPr>
            <a:xfrm>
              <a:off x="1588700" y="1447346"/>
              <a:ext cx="8875368" cy="1214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DE14FFF-43F0-EA96-AFDD-967EB61201D3}"/>
                </a:ext>
              </a:extLst>
            </p:cNvPr>
            <p:cNvGrpSpPr/>
            <p:nvPr/>
          </p:nvGrpSpPr>
          <p:grpSpPr>
            <a:xfrm>
              <a:off x="3522057" y="1464599"/>
              <a:ext cx="2167619" cy="922150"/>
              <a:chOff x="631196" y="513626"/>
              <a:chExt cx="2167619" cy="922150"/>
            </a:xfrm>
            <a:grpFill/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D43D4A4-743D-1E30-694B-7DA004AAC83E}"/>
                  </a:ext>
                </a:extLst>
              </p:cNvPr>
              <p:cNvSpPr txBox="1"/>
              <p:nvPr/>
            </p:nvSpPr>
            <p:spPr>
              <a:xfrm>
                <a:off x="631196" y="513626"/>
                <a:ext cx="627095" cy="467885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dirty="0">
                    <a:solidFill>
                      <a:schemeClr val="bg1"/>
                    </a:solidFill>
                    <a:latin typeface="Aptos" panose="020B0004020202020204" pitchFamily="34" charset="0"/>
                  </a:rPr>
                  <a:t>GSP</a:t>
                </a:r>
                <a:endParaRPr lang="en-US" dirty="0">
                  <a:solidFill>
                    <a:schemeClr val="bg1"/>
                  </a:solidFill>
                  <a:latin typeface="Aptos" panose="020B0004020202020204" pitchFamily="34" charset="0"/>
                </a:endParaRP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AA709D2E-9B31-A2DB-E897-3947AE01012A}"/>
                  </a:ext>
                </a:extLst>
              </p:cNvPr>
              <p:cNvSpPr/>
              <p:nvPr/>
            </p:nvSpPr>
            <p:spPr>
              <a:xfrm>
                <a:off x="641853" y="1043937"/>
                <a:ext cx="2156962" cy="39183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3" name="Graphic 12" descr="Caret Down with solid fill">
                <a:extLst>
                  <a:ext uri="{FF2B5EF4-FFF2-40B4-BE49-F238E27FC236}">
                    <a16:creationId xmlns:a16="http://schemas.microsoft.com/office/drawing/2014/main" id="{496B0C64-EE9F-40C2-D0DB-095DFD0162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465215" y="1101849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C07102A-EE91-F2AB-0702-9E4D04CDF882}"/>
                </a:ext>
              </a:extLst>
            </p:cNvPr>
            <p:cNvGrpSpPr/>
            <p:nvPr/>
          </p:nvGrpSpPr>
          <p:grpSpPr>
            <a:xfrm>
              <a:off x="1763870" y="1510147"/>
              <a:ext cx="1473106" cy="901962"/>
              <a:chOff x="3880550" y="518318"/>
              <a:chExt cx="1473106" cy="901962"/>
            </a:xfrm>
            <a:grpFill/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1936EF26-E81A-F9CF-7E5D-83464099CB7B}"/>
                  </a:ext>
                </a:extLst>
              </p:cNvPr>
              <p:cNvGrpSpPr/>
              <p:nvPr/>
            </p:nvGrpSpPr>
            <p:grpSpPr>
              <a:xfrm>
                <a:off x="3880550" y="518318"/>
                <a:ext cx="1473106" cy="901962"/>
                <a:chOff x="3880550" y="518318"/>
                <a:chExt cx="1473106" cy="901962"/>
              </a:xfrm>
              <a:grpFill/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395DC6A-A5DA-698D-61B3-44B839815290}"/>
                    </a:ext>
                  </a:extLst>
                </p:cNvPr>
                <p:cNvSpPr txBox="1"/>
                <p:nvPr/>
              </p:nvSpPr>
              <p:spPr>
                <a:xfrm>
                  <a:off x="3908958" y="518318"/>
                  <a:ext cx="678391" cy="426207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YEAR</a:t>
                  </a:r>
                  <a:endParaRPr lang="en-US" sz="16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CA726294-B2FA-BBA0-245B-5F3CD3C86053}"/>
                    </a:ext>
                  </a:extLst>
                </p:cNvPr>
                <p:cNvSpPr/>
                <p:nvPr/>
              </p:nvSpPr>
              <p:spPr>
                <a:xfrm>
                  <a:off x="3880550" y="1019882"/>
                  <a:ext cx="1473106" cy="400398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</p:grpSp>
          <p:pic>
            <p:nvPicPr>
              <p:cNvPr id="18" name="Graphic 17" descr="Caret Down with solid fill">
                <a:extLst>
                  <a:ext uri="{FF2B5EF4-FFF2-40B4-BE49-F238E27FC236}">
                    <a16:creationId xmlns:a16="http://schemas.microsoft.com/office/drawing/2014/main" id="{03E5B4CA-F1A2-3F2A-AD3F-0926B36F2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4968787" y="1091689"/>
                <a:ext cx="288000" cy="288000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629E8EE-0046-A042-42A1-87C6ADA08504}"/>
                </a:ext>
              </a:extLst>
            </p:cNvPr>
            <p:cNvGrpSpPr/>
            <p:nvPr/>
          </p:nvGrpSpPr>
          <p:grpSpPr>
            <a:xfrm>
              <a:off x="5971075" y="1474115"/>
              <a:ext cx="1673837" cy="912634"/>
              <a:chOff x="690022" y="522830"/>
              <a:chExt cx="1673837" cy="912634"/>
            </a:xfrm>
            <a:grpFill/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B85241E-0096-04A1-D6F0-BD125101ACA6}"/>
                  </a:ext>
                </a:extLst>
              </p:cNvPr>
              <p:cNvSpPr txBox="1"/>
              <p:nvPr/>
            </p:nvSpPr>
            <p:spPr>
              <a:xfrm>
                <a:off x="751084" y="522830"/>
                <a:ext cx="736099" cy="42620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  <a:latin typeface="Aptos" panose="020B0004020202020204" pitchFamily="34" charset="0"/>
                  </a:rPr>
                  <a:t>LDNO</a:t>
                </a:r>
                <a:endParaRPr lang="en-US" sz="1600" dirty="0">
                  <a:solidFill>
                    <a:schemeClr val="bg1"/>
                  </a:solidFill>
                  <a:latin typeface="Aptos" panose="020B0004020202020204" pitchFamily="34" charset="0"/>
                </a:endParaRPr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31352F88-5334-F60C-A2DD-7F38FB2B7E79}"/>
                  </a:ext>
                </a:extLst>
              </p:cNvPr>
              <p:cNvSpPr/>
              <p:nvPr/>
            </p:nvSpPr>
            <p:spPr>
              <a:xfrm>
                <a:off x="690022" y="1043937"/>
                <a:ext cx="1673837" cy="391527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pic>
            <p:nvPicPr>
              <p:cNvPr id="26" name="Graphic 25" descr="Caret Down with solid fill">
                <a:extLst>
                  <a:ext uri="{FF2B5EF4-FFF2-40B4-BE49-F238E27FC236}">
                    <a16:creationId xmlns:a16="http://schemas.microsoft.com/office/drawing/2014/main" id="{3D6A5128-C9EC-36E2-891E-09738B1D46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2032547" y="1117089"/>
                <a:ext cx="288000" cy="288000"/>
              </a:xfrm>
              <a:prstGeom prst="rect">
                <a:avLst/>
              </a:prstGeom>
            </p:spPr>
          </p:pic>
        </p:grpSp>
        <p:sp>
          <p:nvSpPr>
            <p:cNvPr id="30" name="Rounded Rectangle 32">
              <a:extLst>
                <a:ext uri="{FF2B5EF4-FFF2-40B4-BE49-F238E27FC236}">
                  <a16:creationId xmlns:a16="http://schemas.microsoft.com/office/drawing/2014/main" id="{A71C8164-BA43-7A5E-B040-2989BA7F1F5E}"/>
                </a:ext>
              </a:extLst>
            </p:cNvPr>
            <p:cNvSpPr/>
            <p:nvPr/>
          </p:nvSpPr>
          <p:spPr>
            <a:xfrm>
              <a:off x="8795073" y="1932484"/>
              <a:ext cx="1515781" cy="4272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5FF23AF-BDE1-CA92-6B7B-19F2DA911513}"/>
                </a:ext>
              </a:extLst>
            </p:cNvPr>
            <p:cNvGrpSpPr/>
            <p:nvPr/>
          </p:nvGrpSpPr>
          <p:grpSpPr>
            <a:xfrm>
              <a:off x="7762793" y="1474115"/>
              <a:ext cx="914400" cy="908445"/>
              <a:chOff x="1902679" y="1636650"/>
              <a:chExt cx="914400" cy="908445"/>
            </a:xfrm>
            <a:grpFill/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837EB4F-A257-327A-B777-616B857183DC}"/>
                  </a:ext>
                </a:extLst>
              </p:cNvPr>
              <p:cNvSpPr txBox="1"/>
              <p:nvPr/>
            </p:nvSpPr>
            <p:spPr>
              <a:xfrm>
                <a:off x="2113549" y="1636650"/>
                <a:ext cx="650114" cy="426207"/>
              </a:xfrm>
              <a:prstGeom prst="rect">
                <a:avLst/>
              </a:prstGeom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>
                    <a:solidFill>
                      <a:schemeClr val="bg1"/>
                    </a:solidFill>
                    <a:latin typeface="Aptos" panose="020B0004020202020204" pitchFamily="34" charset="0"/>
                  </a:rPr>
                  <a:t>LLFC</a:t>
                </a:r>
                <a:endParaRPr lang="en-US" sz="1600" dirty="0">
                  <a:solidFill>
                    <a:schemeClr val="bg1"/>
                  </a:solidFill>
                  <a:latin typeface="Aptos" panose="020B0004020202020204" pitchFamily="34" charset="0"/>
                </a:endParaRPr>
              </a:p>
            </p:txBody>
          </p:sp>
          <p:pic>
            <p:nvPicPr>
              <p:cNvPr id="43" name="Graphic 42" descr="Toggle with solid fill">
                <a:extLst>
                  <a:ext uri="{FF2B5EF4-FFF2-40B4-BE49-F238E27FC236}">
                    <a16:creationId xmlns:a16="http://schemas.microsoft.com/office/drawing/2014/main" id="{2EA82160-77CB-260E-050F-710D7521F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b="50255"/>
              <a:stretch>
                <a:fillRect/>
              </a:stretch>
            </p:blipFill>
            <p:spPr>
              <a:xfrm>
                <a:off x="1902679" y="1977703"/>
                <a:ext cx="914400" cy="567392"/>
              </a:xfrm>
              <a:prstGeom prst="rect">
                <a:avLst/>
              </a:prstGeom>
            </p:spPr>
          </p:pic>
        </p:grp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B757E64-9FB7-C498-9C30-3A94C4EB4E90}"/>
              </a:ext>
            </a:extLst>
          </p:cNvPr>
          <p:cNvSpPr/>
          <p:nvPr/>
        </p:nvSpPr>
        <p:spPr>
          <a:xfrm>
            <a:off x="292017" y="2451562"/>
            <a:ext cx="11339449" cy="4187952"/>
          </a:xfrm>
          <a:prstGeom prst="roundRect">
            <a:avLst>
              <a:gd name="adj" fmla="val 5750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accent3"/>
                </a:solidFill>
              </a:rPr>
              <a:t>Results Table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D1B7931-AABF-DD97-2E26-A1611E59651B}"/>
              </a:ext>
            </a:extLst>
          </p:cNvPr>
          <p:cNvSpPr/>
          <p:nvPr/>
        </p:nvSpPr>
        <p:spPr>
          <a:xfrm>
            <a:off x="10471245" y="1627347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1279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D0FA7A1D-3AD4-D30E-F270-E3DE3DED999E}"/>
              </a:ext>
            </a:extLst>
          </p:cNvPr>
          <p:cNvSpPr/>
          <p:nvPr/>
        </p:nvSpPr>
        <p:spPr>
          <a:xfrm>
            <a:off x="5484579" y="4869829"/>
            <a:ext cx="876819" cy="538378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1273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8CD5362C-7B3A-0612-1D02-8EF38300FE56}"/>
              </a:ext>
            </a:extLst>
          </p:cNvPr>
          <p:cNvSpPr/>
          <p:nvPr/>
        </p:nvSpPr>
        <p:spPr>
          <a:xfrm>
            <a:off x="8341712" y="2051697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1275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8BAA7565-D569-58FA-D521-2B9363A11BF9}"/>
              </a:ext>
            </a:extLst>
          </p:cNvPr>
          <p:cNvSpPr/>
          <p:nvPr/>
        </p:nvSpPr>
        <p:spPr>
          <a:xfrm>
            <a:off x="4560690" y="1660323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1276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1147ACA-8A38-E495-8413-5B04F99EA095}"/>
              </a:ext>
            </a:extLst>
          </p:cNvPr>
          <p:cNvSpPr/>
          <p:nvPr/>
        </p:nvSpPr>
        <p:spPr>
          <a:xfrm>
            <a:off x="7099134" y="1668906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1278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277D394-4373-DAEB-DCB0-030A6A8EA197}"/>
              </a:ext>
            </a:extLst>
          </p:cNvPr>
          <p:cNvSpPr/>
          <p:nvPr/>
        </p:nvSpPr>
        <p:spPr>
          <a:xfrm>
            <a:off x="1449513" y="1678116"/>
            <a:ext cx="876819" cy="29235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1277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BA8FE-54E7-606F-85BC-A1371F1F302B}"/>
              </a:ext>
            </a:extLst>
          </p:cNvPr>
          <p:cNvSpPr txBox="1"/>
          <p:nvPr/>
        </p:nvSpPr>
        <p:spPr>
          <a:xfrm>
            <a:off x="9870270" y="1083349"/>
            <a:ext cx="1341136" cy="426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bg1"/>
                </a:solidFill>
                <a:latin typeface="Aptos" panose="020B0004020202020204" pitchFamily="34" charset="0"/>
              </a:rPr>
              <a:t>DOWNLOAD</a:t>
            </a:r>
            <a:endParaRPr lang="en-US" sz="16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6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1362426" y="1635570"/>
            <a:ext cx="7187200" cy="1232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15315A"/>
                </a:solidFill>
              </a:rPr>
              <a:t>Project update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sz="2000" dirty="0">
                <a:solidFill>
                  <a:srgbClr val="15315A"/>
                </a:solidFill>
              </a:rPr>
              <a:t>User stories and acceptance criteria review</a:t>
            </a:r>
          </a:p>
        </p:txBody>
      </p:sp>
    </p:spTree>
    <p:extLst>
      <p:ext uri="{BB962C8B-B14F-4D97-AF65-F5344CB8AC3E}">
        <p14:creationId xmlns:p14="http://schemas.microsoft.com/office/powerpoint/2010/main" val="2856205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258AC-C445-3FF7-3F82-829AF64E0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1D2B5E-202B-B7DD-0E12-63AEEE91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2295654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76F69-69C9-2B91-D447-4381DA3E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614E17-8892-F7F3-3348-6AA3EFA0D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CENTRALISED TARIFF DASHBOARD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612BA2-35E3-E93B-E6C6-E771EAD33EBA}"/>
              </a:ext>
            </a:extLst>
          </p:cNvPr>
          <p:cNvSpPr txBox="1"/>
          <p:nvPr/>
        </p:nvSpPr>
        <p:spPr>
          <a:xfrm>
            <a:off x="592412" y="1395423"/>
            <a:ext cx="10286311" cy="1672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Web-based dashboard consolidating CDCM tariff data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3"/>
                </a:solidFill>
              </a:rPr>
              <a:t>Includes upcoming years, filtering options and download capabilities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accent3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1E6F792-F938-347D-9ADB-9129FE567AD0}"/>
              </a:ext>
            </a:extLst>
          </p:cNvPr>
          <p:cNvGrpSpPr/>
          <p:nvPr/>
        </p:nvGrpSpPr>
        <p:grpSpPr>
          <a:xfrm>
            <a:off x="5623905" y="3145536"/>
            <a:ext cx="6568095" cy="3622059"/>
            <a:chOff x="1432905" y="1067786"/>
            <a:chExt cx="9163938" cy="570895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947321E-28FC-6BCF-F755-51B147733734}"/>
                </a:ext>
              </a:extLst>
            </p:cNvPr>
            <p:cNvGrpSpPr/>
            <p:nvPr/>
          </p:nvGrpSpPr>
          <p:grpSpPr>
            <a:xfrm>
              <a:off x="1432905" y="2661939"/>
              <a:ext cx="9163938" cy="4114800"/>
              <a:chOff x="1705065" y="2422097"/>
              <a:chExt cx="8157724" cy="4395735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C585313F-BDC9-F954-419D-998DB06BC622}"/>
                  </a:ext>
                </a:extLst>
              </p:cNvPr>
              <p:cNvGrpSpPr/>
              <p:nvPr/>
            </p:nvGrpSpPr>
            <p:grpSpPr>
              <a:xfrm>
                <a:off x="1705065" y="2422097"/>
                <a:ext cx="8157724" cy="4395735"/>
                <a:chOff x="1387674" y="2396731"/>
                <a:chExt cx="8157724" cy="4395735"/>
              </a:xfrm>
            </p:grpSpPr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7C29706D-1313-BFBF-0A41-A97A36C67A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l="55800" b="12543"/>
                <a:stretch>
                  <a:fillRect/>
                </a:stretch>
              </p:blipFill>
              <p:spPr>
                <a:xfrm>
                  <a:off x="6324598" y="2396731"/>
                  <a:ext cx="3220800" cy="4395735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E120BC8-4AB3-9DCB-E048-C6DAF7F45B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r="43304" b="12543"/>
                <a:stretch>
                  <a:fillRect/>
                </a:stretch>
              </p:blipFill>
              <p:spPr>
                <a:xfrm>
                  <a:off x="1387674" y="2396731"/>
                  <a:ext cx="4131380" cy="4395735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52EE021A-3732-1BFF-44A6-9BF7D7FF91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 l="45641" r="43304" b="12543"/>
                <a:stretch>
                  <a:fillRect/>
                </a:stretch>
              </p:blipFill>
              <p:spPr>
                <a:xfrm>
                  <a:off x="5519054" y="2396731"/>
                  <a:ext cx="805544" cy="4395735"/>
                </a:xfrm>
                <a:prstGeom prst="rect">
                  <a:avLst/>
                </a:prstGeom>
              </p:spPr>
            </p:pic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C21AF7B-67AD-AFB9-E1B4-4E865AFEBA9A}"/>
                  </a:ext>
                </a:extLst>
              </p:cNvPr>
              <p:cNvSpPr txBox="1"/>
              <p:nvPr/>
            </p:nvSpPr>
            <p:spPr>
              <a:xfrm>
                <a:off x="6441305" y="2638981"/>
                <a:ext cx="138529" cy="362759"/>
              </a:xfrm>
              <a:prstGeom prst="rect">
                <a:avLst/>
              </a:prstGeom>
              <a:solidFill>
                <a:srgbClr val="F7FAFB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chemeClr val="tx2">
                        <a:lumMod val="10000"/>
                      </a:schemeClr>
                    </a:solidFill>
                    <a:latin typeface="Aptos" panose="020B0004020202020204" pitchFamily="34" charset="0"/>
                  </a:rPr>
                  <a:t>3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FCF951E-AC78-9F51-44B3-CD14614DB5B9}"/>
                </a:ext>
              </a:extLst>
            </p:cNvPr>
            <p:cNvGrpSpPr/>
            <p:nvPr/>
          </p:nvGrpSpPr>
          <p:grpSpPr>
            <a:xfrm>
              <a:off x="1588700" y="1067786"/>
              <a:ext cx="8875368" cy="1214593"/>
              <a:chOff x="1588700" y="1447346"/>
              <a:chExt cx="8875368" cy="1214593"/>
            </a:xfrm>
            <a:solidFill>
              <a:schemeClr val="accent6"/>
            </a:solidFill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78414E0-6889-856C-720F-18A7F8BC05D2}"/>
                  </a:ext>
                </a:extLst>
              </p:cNvPr>
              <p:cNvSpPr/>
              <p:nvPr/>
            </p:nvSpPr>
            <p:spPr>
              <a:xfrm>
                <a:off x="1588700" y="1447346"/>
                <a:ext cx="8875368" cy="1214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80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1303B40-10BB-FAFA-752D-6FE8AD2519CC}"/>
                  </a:ext>
                </a:extLst>
              </p:cNvPr>
              <p:cNvGrpSpPr/>
              <p:nvPr/>
            </p:nvGrpSpPr>
            <p:grpSpPr>
              <a:xfrm>
                <a:off x="3871042" y="1464599"/>
                <a:ext cx="2167440" cy="922150"/>
                <a:chOff x="980181" y="513626"/>
                <a:chExt cx="2167440" cy="922150"/>
              </a:xfrm>
              <a:grpFill/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76C4675F-F588-F380-B294-1796FE694C25}"/>
                    </a:ext>
                  </a:extLst>
                </p:cNvPr>
                <p:cNvSpPr txBox="1"/>
                <p:nvPr/>
              </p:nvSpPr>
              <p:spPr>
                <a:xfrm>
                  <a:off x="1106684" y="513626"/>
                  <a:ext cx="532745" cy="40860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8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GSP</a:t>
                  </a:r>
                  <a:endParaRPr lang="en-US" sz="8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09CDD406-16A0-29BB-92C3-638F93DE86CC}"/>
                    </a:ext>
                  </a:extLst>
                </p:cNvPr>
                <p:cNvGrpSpPr/>
                <p:nvPr/>
              </p:nvGrpSpPr>
              <p:grpSpPr>
                <a:xfrm>
                  <a:off x="980181" y="1043937"/>
                  <a:ext cx="2167440" cy="391839"/>
                  <a:chOff x="2678716" y="1665273"/>
                  <a:chExt cx="2167440" cy="391839"/>
                </a:xfrm>
                <a:grpFill/>
              </p:grpSpPr>
              <p:sp>
                <p:nvSpPr>
                  <p:cNvPr id="41" name="Rectangle: Rounded Corners 40">
                    <a:extLst>
                      <a:ext uri="{FF2B5EF4-FFF2-40B4-BE49-F238E27FC236}">
                        <a16:creationId xmlns:a16="http://schemas.microsoft.com/office/drawing/2014/main" id="{36836747-3713-E9E0-E650-7DABB3CE7878}"/>
                      </a:ext>
                    </a:extLst>
                  </p:cNvPr>
                  <p:cNvSpPr/>
                  <p:nvPr/>
                </p:nvSpPr>
                <p:spPr>
                  <a:xfrm>
                    <a:off x="2678716" y="1665273"/>
                    <a:ext cx="2156962" cy="391839"/>
                  </a:xfrm>
                  <a:prstGeom prst="round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800"/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DFF2E2B2-6E63-45C4-D525-FCB2AB93AEBE}"/>
                      </a:ext>
                    </a:extLst>
                  </p:cNvPr>
                  <p:cNvSpPr txBox="1"/>
                  <p:nvPr/>
                </p:nvSpPr>
                <p:spPr>
                  <a:xfrm>
                    <a:off x="2689194" y="1677271"/>
                    <a:ext cx="2156962" cy="3395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800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_B : East </a:t>
                    </a:r>
                    <a:r>
                      <a:rPr lang="en-GB" sz="800" dirty="0" err="1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Mids</a:t>
                    </a:r>
                    <a:endParaRPr lang="en-GB" sz="800" dirty="0">
                      <a:solidFill>
                        <a:schemeClr val="accent3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40" name="Graphic 39" descr="Caret Down with solid fill">
                  <a:extLst>
                    <a:ext uri="{FF2B5EF4-FFF2-40B4-BE49-F238E27FC236}">
                      <a16:creationId xmlns:a16="http://schemas.microsoft.com/office/drawing/2014/main" id="{B03337F3-7C64-D9BD-6D31-42D23FDA18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94399" y="1101849"/>
                  <a:ext cx="288000" cy="288000"/>
                </a:xfrm>
                <a:prstGeom prst="rect">
                  <a:avLst/>
                </a:prstGeom>
              </p:spPr>
            </p:pic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79E37B40-DE1D-B2DB-87D8-D93944755656}"/>
                  </a:ext>
                </a:extLst>
              </p:cNvPr>
              <p:cNvGrpSpPr/>
              <p:nvPr/>
            </p:nvGrpSpPr>
            <p:grpSpPr>
              <a:xfrm>
                <a:off x="1700838" y="1510147"/>
                <a:ext cx="1642180" cy="911106"/>
                <a:chOff x="3817518" y="518318"/>
                <a:chExt cx="1642180" cy="911106"/>
              </a:xfrm>
              <a:grpFill/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AB528B19-08DB-118F-6980-B20835D08DAC}"/>
                    </a:ext>
                  </a:extLst>
                </p:cNvPr>
                <p:cNvGrpSpPr/>
                <p:nvPr/>
              </p:nvGrpSpPr>
              <p:grpSpPr>
                <a:xfrm>
                  <a:off x="3817518" y="518318"/>
                  <a:ext cx="1642180" cy="911106"/>
                  <a:chOff x="3817518" y="518318"/>
                  <a:chExt cx="1642180" cy="911106"/>
                </a:xfrm>
                <a:grpFill/>
              </p:grpSpPr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C9B3347E-202F-CE16-0FC5-5A76A65F136D}"/>
                      </a:ext>
                    </a:extLst>
                  </p:cNvPr>
                  <p:cNvSpPr txBox="1"/>
                  <p:nvPr/>
                </p:nvSpPr>
                <p:spPr>
                  <a:xfrm>
                    <a:off x="3817518" y="518318"/>
                    <a:ext cx="1373685" cy="408601"/>
                  </a:xfrm>
                  <a:prstGeom prst="rect">
                    <a:avLst/>
                  </a:prstGeom>
                  <a:grpFill/>
                </p:spPr>
                <p:txBody>
                  <a:bodyPr wrap="non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sz="800" b="1" dirty="0">
                        <a:solidFill>
                          <a:schemeClr val="bg1"/>
                        </a:solidFill>
                        <a:latin typeface="Aptos" panose="020B0004020202020204" pitchFamily="34" charset="0"/>
                      </a:rPr>
                      <a:t>CHARGING YEAR</a:t>
                    </a:r>
                    <a:endParaRPr lang="en-US" sz="800" dirty="0">
                      <a:solidFill>
                        <a:schemeClr val="bg1"/>
                      </a:solidFill>
                      <a:latin typeface="Aptos" panose="020B0004020202020204" pitchFamily="34" charset="0"/>
                    </a:endParaRPr>
                  </a:p>
                </p:txBody>
              </p:sp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92079871-7640-B446-E31E-CAE714B89EC3}"/>
                      </a:ext>
                    </a:extLst>
                  </p:cNvPr>
                  <p:cNvGrpSpPr/>
                  <p:nvPr/>
                </p:nvGrpSpPr>
                <p:grpSpPr>
                  <a:xfrm>
                    <a:off x="3880550" y="1029026"/>
                    <a:ext cx="1579148" cy="400398"/>
                    <a:chOff x="2808316" y="1685593"/>
                    <a:chExt cx="1579148" cy="400398"/>
                  </a:xfrm>
                  <a:grpFill/>
                </p:grpSpPr>
                <p:sp>
                  <p:nvSpPr>
                    <p:cNvPr id="36" name="Rectangle: Rounded Corners 35">
                      <a:extLst>
                        <a:ext uri="{FF2B5EF4-FFF2-40B4-BE49-F238E27FC236}">
                          <a16:creationId xmlns:a16="http://schemas.microsoft.com/office/drawing/2014/main" id="{FF34F29C-D2A1-01AD-C010-F96BC73F17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08316" y="1685593"/>
                      <a:ext cx="1579148" cy="400398"/>
                    </a:xfrm>
                    <a:prstGeom prst="round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800"/>
                    </a:p>
                  </p:txBody>
                </p:sp>
                <p:sp>
                  <p:nvSpPr>
                    <p:cNvPr id="37" name="TextBox 36">
                      <a:extLst>
                        <a:ext uri="{FF2B5EF4-FFF2-40B4-BE49-F238E27FC236}">
                          <a16:creationId xmlns:a16="http://schemas.microsoft.com/office/drawing/2014/main" id="{F888F3A8-8E09-D37F-D747-72A5924205E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84516" y="1715056"/>
                      <a:ext cx="787711" cy="339575"/>
                    </a:xfrm>
                    <a:prstGeom prst="rect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GB" sz="800" dirty="0">
                          <a:solidFill>
                            <a:schemeClr val="accent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2025-26</a:t>
                      </a:r>
                    </a:p>
                  </p:txBody>
                </p:sp>
              </p:grpSp>
            </p:grpSp>
            <p:pic>
              <p:nvPicPr>
                <p:cNvPr id="33" name="Graphic 32" descr="Caret Down with solid fill">
                  <a:extLst>
                    <a:ext uri="{FF2B5EF4-FFF2-40B4-BE49-F238E27FC236}">
                      <a16:creationId xmlns:a16="http://schemas.microsoft.com/office/drawing/2014/main" id="{9FB10BE0-9E53-27DC-E429-CB489C7DA0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24235" y="1091689"/>
                  <a:ext cx="288000" cy="288000"/>
                </a:xfrm>
                <a:prstGeom prst="rect">
                  <a:avLst/>
                </a:prstGeom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0FC95F3-5423-439C-0128-5CFBD6D4BD71}"/>
                  </a:ext>
                </a:extLst>
              </p:cNvPr>
              <p:cNvGrpSpPr/>
              <p:nvPr/>
            </p:nvGrpSpPr>
            <p:grpSpPr>
              <a:xfrm>
                <a:off x="6390835" y="1474115"/>
                <a:ext cx="784810" cy="912634"/>
                <a:chOff x="1109782" y="522830"/>
                <a:chExt cx="784810" cy="912634"/>
              </a:xfrm>
              <a:grpFill/>
            </p:grpSpPr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F785E7D-C592-8E50-5716-76BA771EBB1D}"/>
                    </a:ext>
                  </a:extLst>
                </p:cNvPr>
                <p:cNvSpPr txBox="1"/>
                <p:nvPr/>
              </p:nvSpPr>
              <p:spPr>
                <a:xfrm>
                  <a:off x="1116845" y="522830"/>
                  <a:ext cx="640099" cy="40860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8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LDNO</a:t>
                  </a:r>
                  <a:endParaRPr lang="en-US" sz="8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79B5E32F-0732-B408-5F87-EF34851CEB3C}"/>
                    </a:ext>
                  </a:extLst>
                </p:cNvPr>
                <p:cNvGrpSpPr/>
                <p:nvPr/>
              </p:nvGrpSpPr>
              <p:grpSpPr>
                <a:xfrm>
                  <a:off x="1109782" y="1043937"/>
                  <a:ext cx="784810" cy="391527"/>
                  <a:chOff x="2808317" y="1665273"/>
                  <a:chExt cx="784810" cy="391527"/>
                </a:xfrm>
                <a:grpFill/>
              </p:grpSpPr>
              <p:sp>
                <p:nvSpPr>
                  <p:cNvPr id="30" name="Rectangle: Rounded Corners 29">
                    <a:extLst>
                      <a:ext uri="{FF2B5EF4-FFF2-40B4-BE49-F238E27FC236}">
                        <a16:creationId xmlns:a16="http://schemas.microsoft.com/office/drawing/2014/main" id="{51440137-063A-AE8F-FB90-6342C1A2B2EF}"/>
                      </a:ext>
                    </a:extLst>
                  </p:cNvPr>
                  <p:cNvSpPr/>
                  <p:nvPr/>
                </p:nvSpPr>
                <p:spPr>
                  <a:xfrm>
                    <a:off x="2808317" y="1665273"/>
                    <a:ext cx="784810" cy="391527"/>
                  </a:xfrm>
                  <a:prstGeom prst="round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800"/>
                  </a:p>
                </p:txBody>
              </p:sp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444AEA0B-0755-A74F-BC44-E3998DF5C0B0}"/>
                      </a:ext>
                    </a:extLst>
                  </p:cNvPr>
                  <p:cNvSpPr txBox="1"/>
                  <p:nvPr/>
                </p:nvSpPr>
                <p:spPr>
                  <a:xfrm>
                    <a:off x="2854036" y="1700295"/>
                    <a:ext cx="418680" cy="339575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GB" sz="800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11</a:t>
                    </a:r>
                  </a:p>
                </p:txBody>
              </p:sp>
            </p:grpSp>
            <p:pic>
              <p:nvPicPr>
                <p:cNvPr id="29" name="Graphic 28" descr="Caret Down with solid fill">
                  <a:extLst>
                    <a:ext uri="{FF2B5EF4-FFF2-40B4-BE49-F238E27FC236}">
                      <a16:creationId xmlns:a16="http://schemas.microsoft.com/office/drawing/2014/main" id="{0EF99B09-EBC1-A43F-3E3D-5E2927FE18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38771" y="1071369"/>
                  <a:ext cx="288000" cy="288000"/>
                </a:xfrm>
                <a:prstGeom prst="rect">
                  <a:avLst/>
                </a:prstGeom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9B5EBE0-5BBD-967D-28A3-D8B0FD45FBA1}"/>
                  </a:ext>
                </a:extLst>
              </p:cNvPr>
              <p:cNvGrpSpPr/>
              <p:nvPr/>
            </p:nvGrpSpPr>
            <p:grpSpPr>
              <a:xfrm>
                <a:off x="8795074" y="1932484"/>
                <a:ext cx="1414840" cy="427290"/>
                <a:chOff x="6888515" y="926330"/>
                <a:chExt cx="1414840" cy="427290"/>
              </a:xfrm>
              <a:grpFill/>
            </p:grpSpPr>
            <p:sp>
              <p:nvSpPr>
                <p:cNvPr id="23" name="Rounded Rectangle 32">
                  <a:extLst>
                    <a:ext uri="{FF2B5EF4-FFF2-40B4-BE49-F238E27FC236}">
                      <a16:creationId xmlns:a16="http://schemas.microsoft.com/office/drawing/2014/main" id="{5114240D-5B11-74AE-9C35-044B9F49BF83}"/>
                    </a:ext>
                  </a:extLst>
                </p:cNvPr>
                <p:cNvSpPr/>
                <p:nvPr/>
              </p:nvSpPr>
              <p:spPr>
                <a:xfrm>
                  <a:off x="6888515" y="926330"/>
                  <a:ext cx="1414840" cy="427290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solidFill>
                    <a:schemeClr val="tx2">
                      <a:lumMod val="1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Download </a:t>
                  </a:r>
                </a:p>
              </p:txBody>
            </p: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6E59AB7B-17C3-57BD-A356-C22882A5BA97}"/>
                    </a:ext>
                  </a:extLst>
                </p:cNvPr>
                <p:cNvGrpSpPr/>
                <p:nvPr/>
              </p:nvGrpSpPr>
              <p:grpSpPr>
                <a:xfrm>
                  <a:off x="8041841" y="1055715"/>
                  <a:ext cx="144000" cy="170572"/>
                  <a:chOff x="8858294" y="1796606"/>
                  <a:chExt cx="144000" cy="170572"/>
                </a:xfrm>
                <a:grpFill/>
              </p:grpSpPr>
              <p:cxnSp>
                <p:nvCxnSpPr>
                  <p:cNvPr id="25" name="Straight Arrow Connector 24">
                    <a:extLst>
                      <a:ext uri="{FF2B5EF4-FFF2-40B4-BE49-F238E27FC236}">
                        <a16:creationId xmlns:a16="http://schemas.microsoft.com/office/drawing/2014/main" id="{C02D9C34-64D5-6AD7-9E91-1DDD86B6DD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30988" y="1796606"/>
                    <a:ext cx="0" cy="144000"/>
                  </a:xfrm>
                  <a:prstGeom prst="straightConnector1">
                    <a:avLst/>
                  </a:prstGeom>
                  <a:grpFill/>
                  <a:ln>
                    <a:solidFill>
                      <a:schemeClr val="bg1"/>
                    </a:solidFill>
                    <a:tailEnd type="triangle"/>
                  </a:ln>
                </p:spPr>
                <p:style>
                  <a:lnRef idx="3">
                    <a:schemeClr val="accent3"/>
                  </a:lnRef>
                  <a:fillRef idx="0">
                    <a:schemeClr val="accent3"/>
                  </a:fillRef>
                  <a:effectRef idx="2">
                    <a:schemeClr val="accent3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4105044C-CE3B-2D09-11CF-FFF7DDEDD3C9}"/>
                      </a:ext>
                    </a:extLst>
                  </p:cNvPr>
                  <p:cNvCxnSpPr/>
                  <p:nvPr/>
                </p:nvCxnSpPr>
                <p:spPr>
                  <a:xfrm>
                    <a:off x="8858294" y="1967178"/>
                    <a:ext cx="1440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3">
                    <a:schemeClr val="accent3"/>
                  </a:lnRef>
                  <a:fillRef idx="0">
                    <a:schemeClr val="accent3"/>
                  </a:fillRef>
                  <a:effectRef idx="2">
                    <a:schemeClr val="accent3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E5CD1250-6081-8174-3892-09F10A5DADC0}"/>
                  </a:ext>
                </a:extLst>
              </p:cNvPr>
              <p:cNvGrpSpPr/>
              <p:nvPr/>
            </p:nvGrpSpPr>
            <p:grpSpPr>
              <a:xfrm>
                <a:off x="7506761" y="1474115"/>
                <a:ext cx="914400" cy="871869"/>
                <a:chOff x="1646647" y="1636650"/>
                <a:chExt cx="914400" cy="871869"/>
              </a:xfrm>
              <a:grpFill/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76FF5D60-96CC-919C-7A85-C7D31ED12D4C}"/>
                    </a:ext>
                  </a:extLst>
                </p:cNvPr>
                <p:cNvSpPr txBox="1"/>
                <p:nvPr/>
              </p:nvSpPr>
              <p:spPr>
                <a:xfrm>
                  <a:off x="1778790" y="1636650"/>
                  <a:ext cx="581950" cy="408601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800" b="1" dirty="0">
                      <a:solidFill>
                        <a:schemeClr val="bg1"/>
                      </a:solidFill>
                      <a:latin typeface="Aptos" panose="020B0004020202020204" pitchFamily="34" charset="0"/>
                    </a:rPr>
                    <a:t>LLFC</a:t>
                  </a:r>
                  <a:endParaRPr lang="en-US" sz="800" dirty="0">
                    <a:solidFill>
                      <a:schemeClr val="bg1"/>
                    </a:solidFill>
                    <a:latin typeface="Aptos" panose="020B0004020202020204" pitchFamily="34" charset="0"/>
                  </a:endParaRPr>
                </a:p>
              </p:txBody>
            </p:sp>
            <p:pic>
              <p:nvPicPr>
                <p:cNvPr id="22" name="Graphic 21" descr="Toggle with solid fill">
                  <a:extLst>
                    <a:ext uri="{FF2B5EF4-FFF2-40B4-BE49-F238E27FC236}">
                      <a16:creationId xmlns:a16="http://schemas.microsoft.com/office/drawing/2014/main" id="{11278C08-68FA-8CC2-CC9F-7F91140C92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b="50255"/>
                <a:stretch>
                  <a:fillRect/>
                </a:stretch>
              </p:blipFill>
              <p:spPr>
                <a:xfrm>
                  <a:off x="1646647" y="2053653"/>
                  <a:ext cx="914400" cy="45486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181887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747A6-4884-061C-598B-552B006C8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9F11F1-8CDB-7B9C-4447-2F51E9675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TIMELINE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370BB7-01C3-65E9-AB4C-87B4CC380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469281"/>
              </p:ext>
            </p:extLst>
          </p:nvPr>
        </p:nvGraphicFramePr>
        <p:xfrm>
          <a:off x="2377426" y="1452034"/>
          <a:ext cx="5788674" cy="405976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7174">
                  <a:extLst>
                    <a:ext uri="{9D8B030D-6E8A-4147-A177-3AD203B41FA5}">
                      <a16:colId xmlns:a16="http://schemas.microsoft.com/office/drawing/2014/main" val="2935016644"/>
                    </a:ext>
                  </a:extLst>
                </a:gridCol>
                <a:gridCol w="4381500">
                  <a:extLst>
                    <a:ext uri="{9D8B030D-6E8A-4147-A177-3AD203B41FA5}">
                      <a16:colId xmlns:a16="http://schemas.microsoft.com/office/drawing/2014/main" val="1166367684"/>
                    </a:ext>
                  </a:extLst>
                </a:gridCol>
              </a:tblGrid>
              <a:tr h="579966">
                <a:tc>
                  <a:txBody>
                    <a:bodyPr/>
                    <a:lstStyle/>
                    <a:p>
                      <a:r>
                        <a:rPr lang="en-US" sz="1600" dirty="0"/>
                        <a:t>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Montserrat" pitchFamily="2" charset="7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7597955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ontserrat" pitchFamily="2" charset="77"/>
                        </a:rPr>
                        <a:t>March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Board sign-off on MVP scope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40864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April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Initial Extraction &amp; build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8332020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May / 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MVP launch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1423401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June / 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User testing (via technical subgroup)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1564680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Jul / 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MVP wider-release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0404569"/>
                  </a:ext>
                </a:extLst>
              </a:tr>
              <a:tr h="57996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3"/>
                          </a:solidFill>
                          <a:latin typeface="Montserrat" pitchFamily="2" charset="77"/>
                        </a:rPr>
                        <a:t>Aug / 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accent3"/>
                          </a:solidFill>
                        </a:rPr>
                        <a:t>Start Phase 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9744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578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AE8E5-D0B0-FF60-0627-BE645874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C435AF-480B-1624-3466-DA06F9CAE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WHAT IS A USER STORY?</a:t>
            </a:r>
          </a:p>
        </p:txBody>
      </p:sp>
    </p:spTree>
    <p:extLst>
      <p:ext uri="{BB962C8B-B14F-4D97-AF65-F5344CB8AC3E}">
        <p14:creationId xmlns:p14="http://schemas.microsoft.com/office/powerpoint/2010/main" val="3671779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USER STORY EXPLAINED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B0969-44EC-9670-C134-9B1F1B758AB9}"/>
              </a:ext>
            </a:extLst>
          </p:cNvPr>
          <p:cNvSpPr txBox="1"/>
          <p:nvPr/>
        </p:nvSpPr>
        <p:spPr>
          <a:xfrm>
            <a:off x="907767" y="1590035"/>
            <a:ext cx="1024617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Short, plain-English description of something the user wants to do and why,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Written from the user’s perspective (not developers)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Consistent format: 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700" b="1" dirty="0">
                <a:solidFill>
                  <a:schemeClr val="accent3"/>
                </a:solidFill>
                <a:latin typeface="Montserrat" panose="00000500000000000000" pitchFamily="2" charset="0"/>
              </a:rPr>
              <a:t>As a </a:t>
            </a:r>
            <a:r>
              <a:rPr lang="en-GB" sz="1700" dirty="0">
                <a:solidFill>
                  <a:schemeClr val="accent3"/>
                </a:solidFill>
              </a:rPr>
              <a:t>[user], 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700" b="1" dirty="0">
                <a:solidFill>
                  <a:schemeClr val="accent3"/>
                </a:solidFill>
                <a:latin typeface="Montserrat" panose="00000500000000000000" pitchFamily="2" charset="0"/>
              </a:rPr>
              <a:t>I want </a:t>
            </a:r>
            <a:r>
              <a:rPr lang="en-GB" sz="1700" dirty="0">
                <a:solidFill>
                  <a:schemeClr val="accent3"/>
                </a:solidFill>
              </a:rPr>
              <a:t>[to do something], </a:t>
            </a:r>
          </a:p>
          <a:p>
            <a:pPr marL="1200150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700" b="1" dirty="0">
                <a:solidFill>
                  <a:schemeClr val="accent3"/>
                </a:solidFill>
                <a:latin typeface="Montserrat" panose="00000500000000000000" pitchFamily="2" charset="0"/>
              </a:rPr>
              <a:t>So that </a:t>
            </a:r>
            <a:r>
              <a:rPr lang="en-GB" sz="1700" dirty="0">
                <a:solidFill>
                  <a:schemeClr val="accent3"/>
                </a:solidFill>
              </a:rPr>
              <a:t>[I get the benefit]</a:t>
            </a:r>
          </a:p>
        </p:txBody>
      </p:sp>
    </p:spTree>
    <p:extLst>
      <p:ext uri="{BB962C8B-B14F-4D97-AF65-F5344CB8AC3E}">
        <p14:creationId xmlns:p14="http://schemas.microsoft.com/office/powerpoint/2010/main" val="289212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5CBFB-9381-9241-588E-311C47066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7E20F4-BB88-CFBD-8CBD-CC099C987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WHAT IS AN ACCEPTANCE CRITERIA?</a:t>
            </a:r>
          </a:p>
        </p:txBody>
      </p:sp>
    </p:spTree>
    <p:extLst>
      <p:ext uri="{BB962C8B-B14F-4D97-AF65-F5344CB8AC3E}">
        <p14:creationId xmlns:p14="http://schemas.microsoft.com/office/powerpoint/2010/main" val="1417503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ACCEPTANCE CRITERIA EXPLAINED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6CD91-AA4D-543C-AC77-6289D209F9C0}"/>
              </a:ext>
            </a:extLst>
          </p:cNvPr>
          <p:cNvSpPr txBox="1"/>
          <p:nvPr/>
        </p:nvSpPr>
        <p:spPr>
          <a:xfrm>
            <a:off x="907767" y="1590035"/>
            <a:ext cx="1024617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Checklist of conditions the user story must meet to be considered complete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Defines what’s in and out of scope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Written in clear, testable language so it can be measured</a:t>
            </a:r>
          </a:p>
          <a:p>
            <a:pPr marL="742950" lvl="1" indent="-28575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1700" dirty="0">
                <a:solidFill>
                  <a:schemeClr val="accent3"/>
                </a:solidFill>
              </a:rPr>
              <a:t>Ensures the right spec is being built</a:t>
            </a:r>
          </a:p>
        </p:txBody>
      </p:sp>
    </p:spTree>
    <p:extLst>
      <p:ext uri="{BB962C8B-B14F-4D97-AF65-F5344CB8AC3E}">
        <p14:creationId xmlns:p14="http://schemas.microsoft.com/office/powerpoint/2010/main" val="2194418008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7935acf3a188f3e12c9356f6ab369fd8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506b5d9c917c94625e4e98f9e5870325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Props1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6C87D3-D999-4E45-A4AF-E04D19E26BE5}"/>
</file>

<file path=customXml/itemProps3.xml><?xml version="1.0" encoding="utf-8"?>
<ds:datastoreItem xmlns:ds="http://schemas.openxmlformats.org/officeDocument/2006/customXml" ds:itemID="{078E77C1-0ECF-4167-A065-B02BB4CC45B2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34dcc522-f0dc-479d-aa4e-9739e4c0f1af"/>
    <ds:schemaRef ds:uri="http://purl.org/dc/elements/1.1/"/>
    <ds:schemaRef ds:uri="http://schemas.openxmlformats.org/package/2006/metadata/core-properties"/>
    <ds:schemaRef ds:uri="c96c3749-1d7e-4169-936e-61bf0771b9d0"/>
    <ds:schemaRef ds:uri="http://www.w3.org/XML/1998/namespac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3698</TotalTime>
  <Words>255</Words>
  <Application>Microsoft Office PowerPoint</Application>
  <PresentationFormat>Widescreen</PresentationFormat>
  <Paragraphs>66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Aptos</vt:lpstr>
      <vt:lpstr>Montserrat Light</vt:lpstr>
      <vt:lpstr>Courier New</vt:lpstr>
      <vt:lpstr>Montserrat SemiBold</vt:lpstr>
      <vt:lpstr>Calibri</vt:lpstr>
      <vt:lpstr>Arial</vt:lpstr>
      <vt:lpstr>Montserrat</vt:lpstr>
      <vt:lpstr>5_Office Theme</vt:lpstr>
      <vt:lpstr>PowerPoint Presentation</vt:lpstr>
      <vt:lpstr>AGENDA</vt:lpstr>
      <vt:lpstr>RECAP</vt:lpstr>
      <vt:lpstr>CENTRALISED TARIFF DASHBOARD</vt:lpstr>
      <vt:lpstr>TIMELINE</vt:lpstr>
      <vt:lpstr>WHAT IS A USER STORY?</vt:lpstr>
      <vt:lpstr>USER STORY EXPLAINED</vt:lpstr>
      <vt:lpstr>WHAT IS AN ACCEPTANCE CRITERIA?</vt:lpstr>
      <vt:lpstr>ACCEPTANCE CRITERIA EXPLAINED</vt:lpstr>
      <vt:lpstr>WHY THEY’RE SO IMPORTANT</vt:lpstr>
      <vt:lpstr>OUR GOAL TODAY</vt:lpstr>
      <vt:lpstr>TICKET 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Furqan Aziz</cp:lastModifiedBy>
  <cp:revision>24</cp:revision>
  <cp:lastPrinted>2025-04-28T12:16:35Z</cp:lastPrinted>
  <dcterms:created xsi:type="dcterms:W3CDTF">2023-09-04T07:51:21Z</dcterms:created>
  <dcterms:modified xsi:type="dcterms:W3CDTF">2026-04-27T08:04:39Z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